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F696-6BE8-496C-A7E1-923A4BB0755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B9F7B-34A0-474B-A67E-49C8F4DC4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0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6BF6-D79C-4883-B5B9-EF402CE8AEA0}" type="datetime1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5441957"/>
            <a:ext cx="2057400" cy="365125"/>
          </a:xfrm>
        </p:spPr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A picture containing game, table&#10;&#10;Description automatically generated">
            <a:extLst>
              <a:ext uri="{FF2B5EF4-FFF2-40B4-BE49-F238E27FC236}">
                <a16:creationId xmlns:a16="http://schemas.microsoft.com/office/drawing/2014/main" xmlns="" id="{F5E5BFDD-0D5C-408C-984F-53ECB2A712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29A7B9B-DAE9-442C-922D-1701AB4EC9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6298"/>
            <a:ext cx="9144000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30BF-DA05-4AFA-93D8-BED8773011C9}" type="datetime1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8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FE4D-C2DE-49F3-89CA-2D8CD362BB9D}" type="datetime1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1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0BC0F-6321-4D2F-A7A7-43D67851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5511F9-3785-4EAC-839A-2EA154B1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59B7-49D7-4A2D-9E82-D397D2C2CCFA}" type="datetime1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859CF2-7DCE-40B3-8692-F51D5A21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3FDE84-0757-40CF-AF2C-13DF3FDE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B9A7-B5DF-4A0B-9391-D658A2FE406E}" type="datetime1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B437344-1251-43BE-9EFB-8BF84E2C0D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D49C1A0-AEA5-45FB-B0B0-083AF52DE669}"/>
              </a:ext>
            </a:extLst>
          </p:cNvPr>
          <p:cNvSpPr txBox="1">
            <a:spLocks/>
          </p:cNvSpPr>
          <p:nvPr userDrawn="1"/>
        </p:nvSpPr>
        <p:spPr>
          <a:xfrm>
            <a:off x="3543304" y="6127756"/>
            <a:ext cx="14277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EFAC19-02E5-466C-A803-2BE8C4A37F39}" type="slidenum">
              <a:rPr lang="en-GB" sz="1200" smtClean="0">
                <a:solidFill>
                  <a:schemeClr val="tx1"/>
                </a:solidFill>
              </a:rPr>
              <a:pPr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2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6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7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7E28-4029-4FC1-A2D4-1F91B1E02300}" type="datetime1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05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08F6-BD59-4A20-BC4B-C908269D1814}" type="datetime1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8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3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1748-5BF0-42EB-832F-DBA508227B5D}" type="datetime1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7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696-2DE1-4D3B-8EC9-770797E91741}" type="datetime1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83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8EC-670E-4385-8C01-C906025AB6C8}" type="datetime1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8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33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4636-72DA-4725-B33C-83ADA2245E76}" type="datetime1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1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33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1085-ADF3-46E2-95CF-271A13083966}" type="datetime1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4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3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7AA9-4E9F-42C6-AC3F-771C9B4E46B5}" type="datetime1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AC19-02E5-466C-A803-2BE8C4A37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63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C530590-B4B5-491D-96A3-73EBEB7361EB}"/>
              </a:ext>
            </a:extLst>
          </p:cNvPr>
          <p:cNvSpPr/>
          <p:nvPr/>
        </p:nvSpPr>
        <p:spPr>
          <a:xfrm>
            <a:off x="0" y="44160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54">
              <a:defRPr/>
            </a:pPr>
            <a:r>
              <a:rPr lang="en-GB" altLang="en-US" sz="2800" b="1" kern="0" dirty="0">
                <a:solidFill>
                  <a:prstClr val="white"/>
                </a:solidFill>
                <a:latin typeface="Arial" charset="0"/>
                <a:ea typeface="+mj-ea"/>
                <a:cs typeface="Arial" charset="0"/>
              </a:rPr>
              <a:t>Title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310245-2FA0-4249-ABBB-4F7A11F2F9B1}"/>
              </a:ext>
            </a:extLst>
          </p:cNvPr>
          <p:cNvSpPr/>
          <p:nvPr/>
        </p:nvSpPr>
        <p:spPr>
          <a:xfrm>
            <a:off x="2483768" y="1570535"/>
            <a:ext cx="4032448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One or more images related to topic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A97DED05-00F0-4F9E-B90A-C730CB68B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8" y="4724401"/>
            <a:ext cx="24479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dirty="0">
                <a:latin typeface="Arial" charset="0"/>
              </a:rPr>
              <a:t>Disclaimer: All photographs are open access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573AAB3-0524-47FC-BD90-5EE294B8B2AB}"/>
              </a:ext>
            </a:extLst>
          </p:cNvPr>
          <p:cNvSpPr/>
          <p:nvPr/>
        </p:nvSpPr>
        <p:spPr>
          <a:xfrm>
            <a:off x="395536" y="5157192"/>
            <a:ext cx="2361952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Logo of branch</a:t>
            </a:r>
          </a:p>
          <a:p>
            <a:pPr algn="ctr"/>
            <a:r>
              <a:rPr lang="en-GB" dirty="0"/>
              <a:t>if relevant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ACAB8BB9-3C07-4087-B573-CC1C5E19C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353" y="3933832"/>
            <a:ext cx="2305051" cy="485775"/>
          </a:xfrm>
        </p:spPr>
        <p:txBody>
          <a:bodyPr rtlCol="0">
            <a:normAutofit fontScale="850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GB" sz="1600" spc="-5" dirty="0">
                <a:solidFill>
                  <a:srgbClr val="0095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presentation with the course workbook</a:t>
            </a:r>
            <a:endParaRPr lang="en-GB" sz="1600" dirty="0">
              <a:solidFill>
                <a:srgbClr val="0095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8568203-BE29-48FA-88EB-A6AB0B56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AC19-02E5-466C-A803-2BE8C4A37F39}" type="slidenum">
              <a:rPr lang="en-GB" smtClean="0">
                <a:solidFill>
                  <a:schemeClr val="tx1"/>
                </a:solidFill>
              </a:rPr>
              <a:t>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35614" y="5646674"/>
            <a:ext cx="7987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2020 v2</a:t>
            </a:r>
            <a:endParaRPr lang="en-GB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3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91CCF9-354A-43B4-917A-68FDB19C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1261"/>
            <a:ext cx="9144000" cy="870859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>Learning Outcomes - 1</a:t>
            </a:r>
            <a:b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endParaRPr lang="en-GB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456333-8872-4824-8706-8FFB9432C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When you have completed this course you will be able to: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</a:pPr>
            <a:r>
              <a:rPr lang="en-GB" altLang="en-US" sz="2400" dirty="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Learning Outcome 1.</a:t>
            </a:r>
            <a:endParaRPr lang="en-GB" altLang="en-US" sz="2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84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AF3118-0917-45FA-92FE-38778535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5434"/>
            <a:ext cx="9144000" cy="696685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>Learning Outcomes - 2 </a:t>
            </a: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97E1C6-02FE-4F51-BC00-424012D64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 startAt="2"/>
            </a:pPr>
            <a:r>
              <a:rPr lang="en-GB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Learning Outcome 2.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4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F6169E-7B9B-486A-97A1-BF355BADD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1264"/>
            <a:ext cx="9144000" cy="870857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>Learning Outcomes - 3</a:t>
            </a:r>
            <a:b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endParaRPr lang="en-GB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645B56-EF18-4421-8A2D-B5DADC0BD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 startAt="3"/>
            </a:pPr>
            <a:r>
              <a:rPr lang="en-GB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Evaluate your current and future practice in relation to </a:t>
            </a:r>
            <a:r>
              <a:rPr lang="en-GB" alt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course topic</a:t>
            </a:r>
            <a:r>
              <a:rPr lang="en-GB" alt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, to improve the quality of your practice and service delivery.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50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8CFEE8-B5BE-44AC-9757-FB15D4EE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7383"/>
            <a:ext cx="9144000" cy="844732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>Activity 1 – Title matches workbook activity title</a:t>
            </a:r>
            <a:b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endParaRPr lang="en-GB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83E424-C3B9-4DE1-862F-6C5976C30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A0BAD61-A896-43AB-AE66-5C55A723D595}"/>
              </a:ext>
            </a:extLst>
          </p:cNvPr>
          <p:cNvSpPr/>
          <p:nvPr/>
        </p:nvSpPr>
        <p:spPr>
          <a:xfrm>
            <a:off x="251520" y="1628800"/>
            <a:ext cx="4032448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Add text, images, diagrams as required.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0524FE3-3C13-45C3-B90F-49FE7FD0CEC6}"/>
              </a:ext>
            </a:extLst>
          </p:cNvPr>
          <p:cNvSpPr/>
          <p:nvPr/>
        </p:nvSpPr>
        <p:spPr>
          <a:xfrm>
            <a:off x="5436096" y="1556792"/>
            <a:ext cx="2520280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Keep uncluttered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6933C53-C84F-4F5A-8FAE-05A38BA184C8}"/>
              </a:ext>
            </a:extLst>
          </p:cNvPr>
          <p:cNvSpPr/>
          <p:nvPr/>
        </p:nvSpPr>
        <p:spPr>
          <a:xfrm>
            <a:off x="2483768" y="4581134"/>
            <a:ext cx="4032448" cy="13776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Add more than one slide for the activity if needed</a:t>
            </a:r>
          </a:p>
        </p:txBody>
      </p:sp>
    </p:spTree>
    <p:extLst>
      <p:ext uri="{BB962C8B-B14F-4D97-AF65-F5344CB8AC3E}">
        <p14:creationId xmlns:p14="http://schemas.microsoft.com/office/powerpoint/2010/main" val="273133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6636A-3740-49A5-840F-77BF8EAE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4143"/>
            <a:ext cx="9144000" cy="679271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>Activity X – Title matches workbook activity title</a:t>
            </a: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551D84-8C2A-465F-B5A3-AB2189A83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CB1125-548A-46E3-B7F3-E96639FA1B8A}"/>
              </a:ext>
            </a:extLst>
          </p:cNvPr>
          <p:cNvSpPr/>
          <p:nvPr/>
        </p:nvSpPr>
        <p:spPr>
          <a:xfrm>
            <a:off x="3923928" y="1619351"/>
            <a:ext cx="4032448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Duplicate slide for number of activities in group session.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ED8EF9D-67FF-400F-B0F4-EBFC7D41C495}"/>
              </a:ext>
            </a:extLst>
          </p:cNvPr>
          <p:cNvSpPr/>
          <p:nvPr/>
        </p:nvSpPr>
        <p:spPr>
          <a:xfrm>
            <a:off x="1043608" y="4149086"/>
            <a:ext cx="4032448" cy="13776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Add more than one slide for the activity if needed</a:t>
            </a:r>
          </a:p>
        </p:txBody>
      </p:sp>
    </p:spTree>
    <p:extLst>
      <p:ext uri="{BB962C8B-B14F-4D97-AF65-F5344CB8AC3E}">
        <p14:creationId xmlns:p14="http://schemas.microsoft.com/office/powerpoint/2010/main" val="144760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75C036-169A-4B88-9483-501C7DFC4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66988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r>
              <a:rPr lang="en-GB" altLang="en-US" sz="31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>Course summary and next steps</a:t>
            </a:r>
            <a: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  <a:t/>
            </a:r>
            <a:br>
              <a:rPr lang="en-GB" altLang="en-US" sz="2800" b="1" dirty="0">
                <a:solidFill>
                  <a:srgbClr val="FFFFFF"/>
                </a:solidFill>
                <a:latin typeface="Arial" charset="0"/>
                <a:ea typeface="+mn-ea"/>
                <a:cs typeface="Tahoma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387A67-129B-4467-B4FD-0AD5B6B14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GB" alt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Course summary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</a:p>
          <a:p>
            <a:pPr marL="800060" lvl="1" indent="-342882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►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 your immediate learning points on page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workbook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LATER:</a:t>
            </a:r>
          </a:p>
          <a:p>
            <a:pPr marL="800060" lvl="1" indent="-342882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►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your feedback on the course to RCOT (page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your workbook)</a:t>
            </a:r>
          </a:p>
          <a:p>
            <a:pPr marL="800060" lvl="1" indent="-342882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►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your certificate on page X of the workbook</a:t>
            </a:r>
          </a:p>
          <a:p>
            <a:pPr marL="800060" lvl="1" indent="-342882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►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few days’ time, review the workbook Individual Reflection page</a:t>
            </a:r>
          </a:p>
          <a:p>
            <a:pPr marL="914354" lvl="2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record areas for change in current practice </a:t>
            </a:r>
          </a:p>
          <a:p>
            <a:pPr marL="457178" lvl="1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914354" lvl="2" indent="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identify further learning activities that you can do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78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33179C9-98A7-4AEA-8A4F-F4377A5F85EF}" vid="{41401EA1-710B-439B-A970-D9CD8DE9CF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5781BB4B90B14D8C884CB3B0218115" ma:contentTypeVersion="4" ma:contentTypeDescription="Create a new document." ma:contentTypeScope="" ma:versionID="3e56f12723d141646a9e59b1d123482b">
  <xsd:schema xmlns:xsd="http://www.w3.org/2001/XMLSchema" xmlns:xs="http://www.w3.org/2001/XMLSchema" xmlns:p="http://schemas.microsoft.com/office/2006/metadata/properties" xmlns:ns2="7ac58c53-fab8-4c05-b6af-1c04f513c187" targetNamespace="http://schemas.microsoft.com/office/2006/metadata/properties" ma:root="true" ma:fieldsID="6f7e94cfcb05629830ebcc610486ed9e" ns2:_="">
    <xsd:import namespace="7ac58c53-fab8-4c05-b6af-1c04f513c1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58c53-fab8-4c05-b6af-1c04f513c1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0114FD-E78C-4E63-8D7B-C2DD0A930EB7}"/>
</file>

<file path=customXml/itemProps2.xml><?xml version="1.0" encoding="utf-8"?>
<ds:datastoreItem xmlns:ds="http://schemas.openxmlformats.org/officeDocument/2006/customXml" ds:itemID="{E764FDC8-1EC8-4ADE-AFBF-0F53DDEB163D}"/>
</file>

<file path=customXml/itemProps3.xml><?xml version="1.0" encoding="utf-8"?>
<ds:datastoreItem xmlns:ds="http://schemas.openxmlformats.org/officeDocument/2006/customXml" ds:itemID="{7609E301-70D6-4C26-84EB-007C6A59B974}"/>
</file>

<file path=docProps/app.xml><?xml version="1.0" encoding="utf-8"?>
<Properties xmlns="http://schemas.openxmlformats.org/officeDocument/2006/extended-properties" xmlns:vt="http://schemas.openxmlformats.org/officeDocument/2006/docPropsVTypes">
  <Template>NEW Template CPD Short Course Dec 2019</Template>
  <TotalTime>36</TotalTime>
  <Words>182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 Learning Outcomes - 1 </vt:lpstr>
      <vt:lpstr> Learning Outcomes - 2  </vt:lpstr>
      <vt:lpstr> Learning Outcomes - 3 </vt:lpstr>
      <vt:lpstr> Activity 1 – Title matches workbook activity title </vt:lpstr>
      <vt:lpstr> Activity X – Title matches workbook activity title </vt:lpstr>
      <vt:lpstr> Course summary and next steps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Fernanda Perez</dc:creator>
  <cp:lastModifiedBy>Delwen Samuel</cp:lastModifiedBy>
  <cp:revision>12</cp:revision>
  <cp:lastPrinted>2020-01-09T14:44:04Z</cp:lastPrinted>
  <dcterms:created xsi:type="dcterms:W3CDTF">2020-01-07T10:42:04Z</dcterms:created>
  <dcterms:modified xsi:type="dcterms:W3CDTF">2020-10-12T12:21:27Z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0x010100C25781BB4B90B14D8C884CB3B0218115</vt:lpwstr>
  </property>
</Properties>
</file>